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6CAB31E1-370C-5D4A-8018-9EAE18C7529A}">
          <p14:sldIdLst>
            <p14:sldId id="256"/>
            <p14:sldId id="257"/>
            <p14:sldId id="258"/>
            <p14:sldId id="259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85"/>
    <a:srgbClr val="0036C0"/>
    <a:srgbClr val="FF60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4592"/>
  </p:normalViewPr>
  <p:slideViewPr>
    <p:cSldViewPr snapToGrid="0" snapToObjects="1">
      <p:cViewPr varScale="1">
        <p:scale>
          <a:sx n="104" d="100"/>
          <a:sy n="104" d="100"/>
        </p:scale>
        <p:origin x="816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35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6C978394-A8D3-434B-89BB-08F12DD3B8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F820E13-AEA6-544E-A2FE-9B07290885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4B37F-508D-E548-A847-1D809C2E8593}" type="datetimeFigureOut">
              <a:rPr lang="fr-CA" smtClean="0"/>
              <a:t>2019-11-03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A9A5064-9AD2-B247-A0DD-D9919FA5F1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420C814-85C1-F24D-96BE-5DFCC1698F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0AFF1-BF94-4C4A-BC1B-C63D9A1703F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95239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9.gif>
</file>

<file path=ppt/media/image3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A59B5-58E7-AD4B-A557-902FB842B157}" type="datetimeFigureOut">
              <a:rPr lang="fr-CA" smtClean="0"/>
              <a:t>2019-11-03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748A73-EC52-4C43-984A-417D076E7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20813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48A73-EC52-4C43-984A-417D076E7EA1}" type="slidenum">
              <a:rPr lang="fr-CA" smtClean="0"/>
              <a:t>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37392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AA3A2BE9-1A7B-3B4C-9C7E-97692D7F4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575" y="909224"/>
            <a:ext cx="899352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fr-CA" dirty="0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0DE4316D-C9FC-8740-BBC9-B25A46BCCB0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0" y="2610140"/>
            <a:ext cx="8993529" cy="734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57883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B78247-FF67-FB48-9329-8E3090872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3F7AF65-AFC4-3843-A0B5-A054F29A3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0" y="2610140"/>
            <a:ext cx="8993529" cy="1383126"/>
          </a:xfrm>
          <a:prstGeom prst="rect">
            <a:avLst/>
          </a:prstGeo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E20C5A-46C4-D644-8D24-2E5AFF1F47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EA5F3C3-D6F3-AC44-9C55-A5AC27828C15}" type="datetime1">
              <a:rPr lang="fr-CA" smtClean="0"/>
              <a:t>2019-11-03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AC77A0-B18F-9247-9B40-31AAA2CA7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B9AF361-9F9D-BA4F-A621-3B958A9EB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46118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A5891C7-1223-9840-8482-82106E6868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BE0545C-3D51-504C-9557-8CC8D006F6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72BF86C-EB7B-A742-90FC-85A51924DE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C25084-271B-BB4E-9CF2-B5363608A50F}" type="datetime1">
              <a:rPr lang="fr-CA" smtClean="0"/>
              <a:t>2019-11-03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DE039F-4E1C-8342-8B79-D7BEFB3D9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0780203-AE05-9845-9687-794A477E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08572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051F4D-6E90-0F48-A16C-A7A3DF677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8646054" cy="1134319"/>
          </a:xfrm>
        </p:spPr>
        <p:txBody>
          <a:bodyPr/>
          <a:lstStyle>
            <a:lvl1pPr algn="l">
              <a:defRPr sz="5400" b="0"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fr-FR"/>
              <a:t>Modifiez le style du titre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3D0E3F-2FDD-6249-93AE-A4B0198C5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52" y="1157769"/>
            <a:ext cx="10936136" cy="5327913"/>
          </a:xfrm>
          <a:prstGeom prst="rect">
            <a:avLst/>
          </a:prstGeom>
        </p:spPr>
        <p:txBody>
          <a:bodyPr numCol="1"/>
          <a:lstStyle>
            <a:lvl1pPr marL="228600" indent="-228600" algn="l">
              <a:buSzPct val="80000"/>
              <a:buFont typeface="Courier New" panose="02070309020205020404" pitchFamily="49" charset="0"/>
              <a:buChar char="o"/>
              <a:defRPr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 dirty="0"/>
          </a:p>
        </p:txBody>
      </p:sp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F02ECA93-1DC9-AA47-8E68-0CA36C2CE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fr-CA" dirty="0"/>
              <a:t>DAAD Rise </a:t>
            </a:r>
            <a:r>
              <a:rPr lang="fr-CA" dirty="0" err="1"/>
              <a:t>Presentation</a:t>
            </a:r>
            <a:endParaRPr lang="fr-CA" dirty="0"/>
          </a:p>
          <a:p>
            <a:r>
              <a:rPr lang="fr-CA" dirty="0"/>
              <a:t>TMLC  |  19-07-06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3083CC-6C48-7C4E-AEA7-65965443AF89}"/>
              </a:ext>
            </a:extLst>
          </p:cNvPr>
          <p:cNvSpPr/>
          <p:nvPr userDrawn="1"/>
        </p:nvSpPr>
        <p:spPr>
          <a:xfrm>
            <a:off x="0" y="6176963"/>
            <a:ext cx="838200" cy="371321"/>
          </a:xfrm>
          <a:prstGeom prst="rect">
            <a:avLst/>
          </a:prstGeom>
          <a:ln>
            <a:solidFill>
              <a:srgbClr val="203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B28E2E52-9D73-2441-877A-C0ECFEE5F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44903" y="6183379"/>
            <a:ext cx="556478" cy="36490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D7D47787-D2A9-444B-980A-E1AC02C506B1}" type="slidenum">
              <a:rPr lang="fr-CA" smtClean="0"/>
              <a:pPr/>
              <a:t>‹N°›</a:t>
            </a:fld>
            <a:endParaRPr lang="fr-C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48A5AC-EF8E-AC4E-8413-FD11F200F113}"/>
              </a:ext>
            </a:extLst>
          </p:cNvPr>
          <p:cNvSpPr/>
          <p:nvPr userDrawn="1"/>
        </p:nvSpPr>
        <p:spPr>
          <a:xfrm>
            <a:off x="0" y="6721475"/>
            <a:ext cx="12192000" cy="136525"/>
          </a:xfrm>
          <a:prstGeom prst="rect">
            <a:avLst/>
          </a:prstGeom>
          <a:ln>
            <a:solidFill>
              <a:srgbClr val="203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5E46EF86-A7FB-5848-BCDF-83B0EA7A0BFB}"/>
              </a:ext>
            </a:extLst>
          </p:cNvPr>
          <p:cNvCxnSpPr>
            <a:cxnSpLocks/>
          </p:cNvCxnSpPr>
          <p:nvPr userDrawn="1"/>
        </p:nvCxnSpPr>
        <p:spPr>
          <a:xfrm>
            <a:off x="182882" y="817160"/>
            <a:ext cx="1008452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435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DF6ABC-DF24-ED46-950A-5A3A90A42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947B89C-09E0-FD43-8000-BB7449638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F1957A-4B45-304B-BE05-D9E6FD3592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75C199-1EBA-C943-9E4C-6E8CE15DF6BA}" type="datetime1">
              <a:rPr lang="fr-CA" smtClean="0"/>
              <a:t>2019-11-03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ABEA15-24BE-9849-9A86-F19F79F8D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D41F8B-1126-FE47-8526-D7919D05B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95927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ABCDBB-5DDA-A94F-B0F3-2C025A5B8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2A6087-5190-9348-ACD1-7B37EC1759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64CBC35-F52A-924E-A707-8F2DEDB67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EC74780-940C-B241-8E48-50FE5DCB9A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F4B0A1-3AA8-3F42-8B60-F825FA2053A2}" type="datetime1">
              <a:rPr lang="fr-CA" smtClean="0"/>
              <a:t>2019-11-03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6E7FFA-563D-A143-B184-95338D99A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28FD0E6-93A7-CE40-9ABE-4B66D48B1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51446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39FC49-A092-2149-830F-C14CC28BB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208C1A-0854-BE4C-8452-140D8CF7C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88753EF-6071-DD44-9551-97463D4A7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8A92F67-4B99-6E4D-A582-D567572AA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E3FB5B0-888E-8546-9781-2AC1D17886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B638381-091F-F640-8986-CDCBC9D82E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D2B738-6198-BF4F-B7A8-CFE3A4E849AD}" type="datetime1">
              <a:rPr lang="fr-CA" smtClean="0"/>
              <a:t>2019-11-03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6FE9F2E-89B9-D142-86FB-61369AB00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2ECDEDF-0246-6A47-8FE7-679556FAF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0828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9A9474-4021-D947-849A-FF6647B76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2B2E13D-BCB7-F04F-9E58-3BF249BE97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BFC2C1-8346-3941-8FA9-952D3FE5E506}" type="datetime1">
              <a:rPr lang="fr-CA" smtClean="0"/>
              <a:t>2019-11-03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33D4A7C-563F-404B-BF84-542521FE4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464395E-B326-C041-8586-2AA64FB4D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1486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D88B48E-BA82-EF4C-B501-34466B9096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C790D8-E48A-B64B-9CD0-0F0BCE786905}" type="datetime1">
              <a:rPr lang="fr-CA" smtClean="0"/>
              <a:t>2019-11-03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AE2C4B8-4357-1D4C-B0F7-1043CDA0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F7E440-5940-1D49-A366-4F7FB179F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8191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63316D-12A5-284D-8D0B-D1DABC0F3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5464FF-2795-2A4A-8F29-EB08AA1B3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1A4DEDE-E873-1E46-8239-C7B4F5974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0164940-EBB7-354A-B39F-6265B31B5D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C25362-49E4-3747-BDC8-F71D7BE4AA29}" type="datetime1">
              <a:rPr lang="fr-CA" smtClean="0"/>
              <a:t>2019-11-03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24FDFA5-9BCA-C24A-A14B-7B0D5CFEA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DA5B5F2-F926-8147-86C9-F5528475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1416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8B9537-3241-C34D-BD64-A888437A7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621B09B-0A82-1441-994C-F7F0EDDE7B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043D342-5B5F-A546-92B2-3288D8DE9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D0F242B-0B28-B548-8D03-38CBDDDE43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32B22B-5CE9-0542-BABE-81EE7892E31F}" type="datetime1">
              <a:rPr lang="fr-CA" smtClean="0"/>
              <a:t>2019-11-03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FD7E357-6633-1F4A-A27D-D8BE5B59D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E0ABBD3-6EC9-BC45-94F1-27B2B6EE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96689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4F012B7-CAAD-6B47-9977-98B15DE6128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499600" y="3658338"/>
            <a:ext cx="3363217" cy="3430481"/>
          </a:xfrm>
          <a:prstGeom prst="rect">
            <a:avLst/>
          </a:prstGeom>
        </p:spPr>
      </p:pic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06A9414-F712-B946-BFD1-ED9C587E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878" y="832985"/>
            <a:ext cx="835522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Modifiez le style du titre</a:t>
            </a:r>
            <a:endParaRPr lang="fr-CA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DEFF60-CD95-A745-88E5-8187B6BB2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7724" y="2923394"/>
            <a:ext cx="8993529" cy="734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CA" dirty="0"/>
              <a:t>Sous-Titre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8086C6-876F-5C4B-A483-87552E916D22}"/>
              </a:ext>
            </a:extLst>
          </p:cNvPr>
          <p:cNvSpPr/>
          <p:nvPr userDrawn="1"/>
        </p:nvSpPr>
        <p:spPr>
          <a:xfrm>
            <a:off x="0" y="6028839"/>
            <a:ext cx="12192000" cy="829159"/>
          </a:xfrm>
          <a:prstGeom prst="rect">
            <a:avLst/>
          </a:prstGeom>
          <a:solidFill>
            <a:schemeClr val="accent1">
              <a:lumMod val="75000"/>
              <a:alpha val="8902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06365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8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DEA982-D0BB-C848-AE68-82E65F601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4352" y="1416928"/>
            <a:ext cx="11811000" cy="2387600"/>
          </a:xfrm>
        </p:spPr>
        <p:txBody>
          <a:bodyPr/>
          <a:lstStyle/>
          <a:p>
            <a:r>
              <a:rPr lang="fr-CA" sz="9600" b="1" dirty="0" err="1">
                <a:solidFill>
                  <a:srgbClr val="002685"/>
                </a:solidFill>
              </a:rPr>
              <a:t>PyPhonon</a:t>
            </a:r>
            <a:br>
              <a:rPr lang="fr-CA" sz="8800" b="1" dirty="0">
                <a:solidFill>
                  <a:srgbClr val="002685"/>
                </a:solidFill>
              </a:rPr>
            </a:br>
            <a:endParaRPr lang="fr-CA" sz="8800" b="1" dirty="0">
              <a:solidFill>
                <a:srgbClr val="002685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ABFC772-9312-C448-86D8-C722F83DF9E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68401" y="3860423"/>
            <a:ext cx="9144000" cy="1096962"/>
          </a:xfrm>
          <a:prstGeom prst="rect">
            <a:avLst/>
          </a:prstGeom>
        </p:spPr>
        <p:txBody>
          <a:bodyPr/>
          <a:lstStyle/>
          <a:p>
            <a:r>
              <a:rPr lang="fr-CA" b="1" dirty="0"/>
              <a:t>Félix Desrochers and Gabriel Guilbert</a:t>
            </a:r>
          </a:p>
          <a:p>
            <a:r>
              <a:rPr lang="fr-CA" sz="2400" dirty="0"/>
              <a:t>McGill </a:t>
            </a:r>
            <a:r>
              <a:rPr lang="fr-CA" sz="2400" dirty="0" err="1"/>
              <a:t>Hackaton</a:t>
            </a:r>
            <a:r>
              <a:rPr lang="fr-CA" sz="2400" dirty="0"/>
              <a:t> | 19-11-03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3AA1D92-0E0F-1E4B-B609-C364E9F3ACE7}"/>
              </a:ext>
            </a:extLst>
          </p:cNvPr>
          <p:cNvSpPr txBox="1"/>
          <p:nvPr/>
        </p:nvSpPr>
        <p:spPr>
          <a:xfrm>
            <a:off x="3880629" y="2610729"/>
            <a:ext cx="37195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400" i="1" dirty="0"/>
              <a:t>A phonon </a:t>
            </a:r>
            <a:r>
              <a:rPr lang="fr-CA" sz="2400" i="1" dirty="0" err="1"/>
              <a:t>visualiazation</a:t>
            </a:r>
            <a:r>
              <a:rPr lang="fr-CA" sz="2400" i="1" dirty="0"/>
              <a:t> </a:t>
            </a:r>
            <a:r>
              <a:rPr lang="fr-CA" sz="2400" i="1" dirty="0" err="1"/>
              <a:t>tool</a:t>
            </a:r>
            <a:endParaRPr lang="fr-CA" sz="2400" i="1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113F990-5288-7448-8A84-C0B05135C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210705">
            <a:off x="-250777" y="88435"/>
            <a:ext cx="3233723" cy="175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640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1. Introduction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6438EB8-DA66-844E-832B-9EF7B8F64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 err="1"/>
              <a:t>PyPhonon</a:t>
            </a:r>
            <a:endParaRPr lang="fr-CA" dirty="0"/>
          </a:p>
          <a:p>
            <a:r>
              <a:rPr lang="fr-CA" dirty="0"/>
              <a:t>McGill </a:t>
            </a:r>
            <a:r>
              <a:rPr lang="fr-CA" dirty="0" err="1"/>
              <a:t>Hackaton</a:t>
            </a:r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2</a:t>
            </a:fld>
            <a:endParaRPr lang="fr-CA" dirty="0"/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9BB7066E-6854-ED45-908C-1E4C1A3B17E8}"/>
              </a:ext>
            </a:extLst>
          </p:cNvPr>
          <p:cNvSpPr txBox="1">
            <a:spLocks/>
          </p:cNvSpPr>
          <p:nvPr/>
        </p:nvSpPr>
        <p:spPr>
          <a:xfrm>
            <a:off x="244903" y="1039873"/>
            <a:ext cx="5306149" cy="5445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panose="02070309020205020404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r>
              <a:rPr lang="fr-CA" b="1" u="sng" dirty="0" err="1"/>
              <a:t>Diamond</a:t>
            </a:r>
            <a:r>
              <a:rPr lang="fr-CA" b="1" u="sng" dirty="0"/>
              <a:t>:</a:t>
            </a:r>
          </a:p>
          <a:p>
            <a:pPr marL="0" indent="0">
              <a:buFont typeface="Courier New" panose="02070309020205020404" pitchFamily="49" charset="0"/>
              <a:buNone/>
            </a:pPr>
            <a:endParaRPr lang="fr-CA" sz="1200" b="1" u="sng" dirty="0"/>
          </a:p>
          <a:p>
            <a:pPr marL="0" indent="0">
              <a:buNone/>
            </a:pPr>
            <a:endParaRPr lang="fr-CA" sz="2400" i="1" u="sng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5A63D6C-9685-0A40-BD86-CCB2693396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07" t="17202" r="32064" b="17203"/>
          <a:stretch/>
        </p:blipFill>
        <p:spPr>
          <a:xfrm>
            <a:off x="502704" y="1691162"/>
            <a:ext cx="2950234" cy="300464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D7E18B2-277E-EB42-8A3D-0E3AEBB30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504" y="4444339"/>
            <a:ext cx="3935058" cy="472718"/>
          </a:xfrm>
          <a:prstGeom prst="rect">
            <a:avLst/>
          </a:prstGeom>
        </p:spPr>
      </p:pic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A9273350-3FB2-F44D-B8DA-56424CBFDB6A}"/>
              </a:ext>
            </a:extLst>
          </p:cNvPr>
          <p:cNvSpPr txBox="1">
            <a:spLocks/>
          </p:cNvSpPr>
          <p:nvPr/>
        </p:nvSpPr>
        <p:spPr>
          <a:xfrm>
            <a:off x="3898230" y="1173308"/>
            <a:ext cx="5306149" cy="5445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panose="02070309020205020404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endParaRPr lang="fr-CA" sz="1200" b="1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fr-CA" sz="2400" i="1" u="sng" dirty="0" err="1"/>
              <a:t>Electrical</a:t>
            </a:r>
            <a:r>
              <a:rPr lang="fr-CA" sz="2400" i="1" u="sng" dirty="0"/>
              <a:t> </a:t>
            </a:r>
            <a:r>
              <a:rPr lang="fr-CA" sz="2400" i="1" u="sng" dirty="0" err="1"/>
              <a:t>conductivity</a:t>
            </a:r>
            <a:r>
              <a:rPr lang="fr-CA" sz="2400" i="1" u="sng" dirty="0"/>
              <a:t>:</a:t>
            </a:r>
          </a:p>
          <a:p>
            <a:pPr marL="0" indent="0">
              <a:buNone/>
            </a:pPr>
            <a:endParaRPr lang="fr-CA" sz="2400" i="1" u="sng" dirty="0"/>
          </a:p>
          <a:p>
            <a:pPr>
              <a:buFont typeface="Arial" panose="020B0604020202020204" pitchFamily="34" charset="0"/>
              <a:buChar char="•"/>
            </a:pPr>
            <a:endParaRPr lang="fr-CA" sz="2400" i="1" u="sng" dirty="0"/>
          </a:p>
          <a:p>
            <a:pPr>
              <a:buFont typeface="Arial" panose="020B0604020202020204" pitchFamily="34" charset="0"/>
              <a:buChar char="•"/>
            </a:pPr>
            <a:endParaRPr lang="fr-CA" sz="2400" i="1" u="sng" dirty="0"/>
          </a:p>
          <a:p>
            <a:pPr>
              <a:buFont typeface="Arial" panose="020B0604020202020204" pitchFamily="34" charset="0"/>
              <a:buChar char="•"/>
            </a:pPr>
            <a:endParaRPr lang="fr-CA" sz="2400" i="1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fr-CA" sz="2400" i="1" u="sng" dirty="0"/>
              <a:t>Thermal </a:t>
            </a:r>
            <a:r>
              <a:rPr lang="fr-CA" sz="2400" i="1" u="sng" dirty="0" err="1"/>
              <a:t>conductivity</a:t>
            </a:r>
            <a:r>
              <a:rPr lang="fr-CA" sz="2400" i="1" u="sng" dirty="0"/>
              <a:t>: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481F12E-947F-0A4A-9E94-48D8C7FAFB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4379" y="3497611"/>
            <a:ext cx="2337245" cy="263105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0EA5D07-FC9E-6A4A-AE8E-AC1F376C38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4322" y="4916710"/>
            <a:ext cx="5211784" cy="172744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CE3538CB-417A-ED40-B4B7-3898594D52D0}"/>
              </a:ext>
            </a:extLst>
          </p:cNvPr>
          <p:cNvSpPr txBox="1"/>
          <p:nvPr/>
        </p:nvSpPr>
        <p:spPr>
          <a:xfrm>
            <a:off x="5359760" y="5544505"/>
            <a:ext cx="17302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2000" dirty="0"/>
              <a:t>5x </a:t>
            </a:r>
            <a:r>
              <a:rPr lang="fr-CA" sz="2000" dirty="0" err="1"/>
              <a:t>bigger</a:t>
            </a:r>
            <a:r>
              <a:rPr lang="fr-CA" sz="2000" dirty="0"/>
              <a:t> </a:t>
            </a:r>
            <a:r>
              <a:rPr lang="fr-CA" sz="2000" dirty="0" err="1"/>
              <a:t>than</a:t>
            </a:r>
            <a:r>
              <a:rPr lang="fr-CA" sz="2000" dirty="0"/>
              <a:t> </a:t>
            </a:r>
          </a:p>
          <a:p>
            <a:pPr algn="ctr"/>
            <a:r>
              <a:rPr lang="fr-CA" sz="2000" dirty="0" err="1"/>
              <a:t>copper</a:t>
            </a:r>
            <a:endParaRPr lang="fr-CA" sz="2000" dirty="0"/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BACFC720-A545-C34D-8744-2E8228F244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7362" y="2211610"/>
            <a:ext cx="4880925" cy="55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43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2. Normal modes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6438EB8-DA66-844E-832B-9EF7B8F64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 err="1"/>
              <a:t>PyPhonon</a:t>
            </a:r>
            <a:endParaRPr lang="fr-CA" dirty="0"/>
          </a:p>
          <a:p>
            <a:r>
              <a:rPr lang="fr-CA" dirty="0"/>
              <a:t>McGill </a:t>
            </a:r>
            <a:r>
              <a:rPr lang="fr-CA" dirty="0" err="1"/>
              <a:t>Hackaton</a:t>
            </a:r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3</a:t>
            </a:fld>
            <a:endParaRPr lang="fr-CA" dirty="0"/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9BB7066E-6854-ED45-908C-1E4C1A3B17E8}"/>
              </a:ext>
            </a:extLst>
          </p:cNvPr>
          <p:cNvSpPr txBox="1">
            <a:spLocks/>
          </p:cNvSpPr>
          <p:nvPr/>
        </p:nvSpPr>
        <p:spPr>
          <a:xfrm>
            <a:off x="244903" y="1039873"/>
            <a:ext cx="5306149" cy="5445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panose="02070309020205020404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endParaRPr lang="fr-CA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160BE0A8-931D-1442-9F09-148B1952E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073" y="1502746"/>
            <a:ext cx="4444049" cy="105880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A73A801-0A10-A14C-8C0A-E3D648517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980" y="4363842"/>
            <a:ext cx="4444049" cy="1058809"/>
          </a:xfrm>
          <a:prstGeom prst="rect">
            <a:avLst/>
          </a:prstGeom>
        </p:spPr>
      </p:pic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A18E15E6-33B3-7F46-82B2-7E20283075BD}"/>
              </a:ext>
            </a:extLst>
          </p:cNvPr>
          <p:cNvCxnSpPr>
            <a:cxnSpLocks/>
          </p:cNvCxnSpPr>
          <p:nvPr/>
        </p:nvCxnSpPr>
        <p:spPr>
          <a:xfrm>
            <a:off x="7919053" y="1537252"/>
            <a:ext cx="62110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DEFC38C6-1017-244E-9F03-8C92B9FAE807}"/>
              </a:ext>
            </a:extLst>
          </p:cNvPr>
          <p:cNvCxnSpPr>
            <a:cxnSpLocks/>
          </p:cNvCxnSpPr>
          <p:nvPr/>
        </p:nvCxnSpPr>
        <p:spPr>
          <a:xfrm flipH="1">
            <a:off x="8954223" y="1536125"/>
            <a:ext cx="63547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7D1AF92D-1A0A-9D48-A4E4-E6683AA9CA8C}"/>
              </a:ext>
            </a:extLst>
          </p:cNvPr>
          <p:cNvCxnSpPr>
            <a:cxnSpLocks/>
          </p:cNvCxnSpPr>
          <p:nvPr/>
        </p:nvCxnSpPr>
        <p:spPr>
          <a:xfrm>
            <a:off x="7984960" y="4345463"/>
            <a:ext cx="62110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E9AB57E1-8A9D-A549-92F8-9C466FC23BAE}"/>
              </a:ext>
            </a:extLst>
          </p:cNvPr>
          <p:cNvCxnSpPr>
            <a:cxnSpLocks/>
          </p:cNvCxnSpPr>
          <p:nvPr/>
        </p:nvCxnSpPr>
        <p:spPr>
          <a:xfrm>
            <a:off x="9581361" y="4340334"/>
            <a:ext cx="62110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161C7B7A-D6E0-C94C-8352-94CC96996570}"/>
              </a:ext>
            </a:extLst>
          </p:cNvPr>
          <p:cNvSpPr txBox="1"/>
          <p:nvPr/>
        </p:nvSpPr>
        <p:spPr>
          <a:xfrm>
            <a:off x="6591073" y="1114486"/>
            <a:ext cx="1080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u="sng" dirty="0"/>
              <a:t>1</a:t>
            </a:r>
            <a:r>
              <a:rPr lang="fr-CA" b="1" u="sng" baseline="30000" dirty="0"/>
              <a:t>st</a:t>
            </a:r>
            <a:r>
              <a:rPr lang="fr-CA" b="1" u="sng" dirty="0"/>
              <a:t> mode: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833AA854-8CA7-6747-AD6F-430C2EB48875}"/>
              </a:ext>
            </a:extLst>
          </p:cNvPr>
          <p:cNvSpPr txBox="1"/>
          <p:nvPr/>
        </p:nvSpPr>
        <p:spPr>
          <a:xfrm>
            <a:off x="6656979" y="3867960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u="sng" dirty="0"/>
              <a:t>2</a:t>
            </a:r>
            <a:r>
              <a:rPr lang="fr-CA" b="1" u="sng" baseline="30000" dirty="0"/>
              <a:t>nd</a:t>
            </a:r>
            <a:r>
              <a:rPr lang="fr-CA" b="1" u="sng" dirty="0"/>
              <a:t> mode:</a:t>
            </a: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E9C8B652-F0A8-0A43-80E6-CFC0AFCA3B30}"/>
              </a:ext>
            </a:extLst>
          </p:cNvPr>
          <p:cNvGrpSpPr/>
          <p:nvPr/>
        </p:nvGrpSpPr>
        <p:grpSpPr>
          <a:xfrm>
            <a:off x="247795" y="1963138"/>
            <a:ext cx="4444049" cy="1383146"/>
            <a:chOff x="244903" y="1135768"/>
            <a:chExt cx="4444049" cy="1383146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5E4B2393-189E-1C4A-8297-19F53C8A8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903" y="1460105"/>
              <a:ext cx="4444049" cy="1058809"/>
            </a:xfrm>
            <a:prstGeom prst="rect">
              <a:avLst/>
            </a:prstGeom>
          </p:spPr>
        </p:pic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0474FFFC-5605-0D46-BB93-C5A94F509DA6}"/>
                </a:ext>
              </a:extLst>
            </p:cNvPr>
            <p:cNvSpPr txBox="1"/>
            <p:nvPr/>
          </p:nvSpPr>
          <p:spPr>
            <a:xfrm>
              <a:off x="1412990" y="1135768"/>
              <a:ext cx="4299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9338BC2F-CE88-4944-B790-E3D2FB451B4F}"/>
                </a:ext>
              </a:extLst>
            </p:cNvPr>
            <p:cNvSpPr txBox="1"/>
            <p:nvPr/>
          </p:nvSpPr>
          <p:spPr>
            <a:xfrm>
              <a:off x="674794" y="1273095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</a:p>
          </p:txBody>
        </p:sp>
      </p:grpSp>
      <p:pic>
        <p:nvPicPr>
          <p:cNvPr id="30" name="Image 29">
            <a:extLst>
              <a:ext uri="{FF2B5EF4-FFF2-40B4-BE49-F238E27FC236}">
                <a16:creationId xmlns:a16="http://schemas.microsoft.com/office/drawing/2014/main" id="{24CA5B8E-0BC1-9D47-8B4F-FBEF55EF8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654" y="2688105"/>
            <a:ext cx="3650906" cy="738118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14535ADD-397A-B84C-BD5F-17A699EB00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858" y="5503163"/>
            <a:ext cx="3036498" cy="73732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260F33EB-0762-CA46-9BD0-7AFC554104DC}"/>
              </a:ext>
            </a:extLst>
          </p:cNvPr>
          <p:cNvSpPr/>
          <p:nvPr/>
        </p:nvSpPr>
        <p:spPr>
          <a:xfrm>
            <a:off x="100273" y="1963138"/>
            <a:ext cx="5015166" cy="28239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3" name="Accolade ouvrante 32">
            <a:extLst>
              <a:ext uri="{FF2B5EF4-FFF2-40B4-BE49-F238E27FC236}">
                <a16:creationId xmlns:a16="http://schemas.microsoft.com/office/drawing/2014/main" id="{B314896A-439D-9E44-8392-0C8B2B382DE4}"/>
              </a:ext>
            </a:extLst>
          </p:cNvPr>
          <p:cNvSpPr/>
          <p:nvPr/>
        </p:nvSpPr>
        <p:spPr>
          <a:xfrm>
            <a:off x="5658211" y="1103095"/>
            <a:ext cx="732474" cy="5000484"/>
          </a:xfrm>
          <a:prstGeom prst="leftBrace">
            <a:avLst>
              <a:gd name="adj1" fmla="val 55441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5C89B76C-718D-F444-8E42-A982A939AE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687" y="3670621"/>
            <a:ext cx="3987696" cy="100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6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3" grpId="0"/>
      <p:bldP spid="3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3. Crystal vibrations (1D)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6438EB8-DA66-844E-832B-9EF7B8F64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 err="1"/>
              <a:t>PyPhonon</a:t>
            </a:r>
            <a:endParaRPr lang="fr-CA" dirty="0"/>
          </a:p>
          <a:p>
            <a:r>
              <a:rPr lang="fr-CA" dirty="0"/>
              <a:t>McGill </a:t>
            </a:r>
            <a:r>
              <a:rPr lang="fr-CA" dirty="0" err="1"/>
              <a:t>Hackaton</a:t>
            </a:r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4</a:t>
            </a:fld>
            <a:endParaRPr lang="fr-CA" dirty="0"/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9BB7066E-6854-ED45-908C-1E4C1A3B17E8}"/>
              </a:ext>
            </a:extLst>
          </p:cNvPr>
          <p:cNvSpPr txBox="1">
            <a:spLocks/>
          </p:cNvSpPr>
          <p:nvPr/>
        </p:nvSpPr>
        <p:spPr>
          <a:xfrm>
            <a:off x="244903" y="1039873"/>
            <a:ext cx="5306149" cy="5445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panose="02070309020205020404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endParaRPr lang="fr-CA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2672A52-37BB-EB45-A4F9-B9ECD5D3D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07" y="1027648"/>
            <a:ext cx="9135797" cy="199572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64CFF8B-B649-9641-AEF5-8FF084B6A0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18" y="4737142"/>
            <a:ext cx="2343022" cy="26282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CE43EB5-F4DB-7242-8CEA-3CE2679A44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5671823" y="4844352"/>
            <a:ext cx="3395054" cy="349962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1338AD5E-1840-C349-9387-71DA10D016DC}"/>
              </a:ext>
            </a:extLst>
          </p:cNvPr>
          <p:cNvCxnSpPr/>
          <p:nvPr/>
        </p:nvCxnSpPr>
        <p:spPr>
          <a:xfrm>
            <a:off x="5538160" y="3381554"/>
            <a:ext cx="0" cy="311679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 13">
            <a:extLst>
              <a:ext uri="{FF2B5EF4-FFF2-40B4-BE49-F238E27FC236}">
                <a16:creationId xmlns:a16="http://schemas.microsoft.com/office/drawing/2014/main" id="{1534A62D-04A4-254E-B2DE-531FF6C568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3765" y="3621750"/>
            <a:ext cx="2686444" cy="2636399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D618FD2F-0B32-3042-944F-4558ADC609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8780" y="3621749"/>
            <a:ext cx="2686444" cy="263639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DE30671-4909-A14F-A3C1-99717C329CAF}"/>
              </a:ext>
            </a:extLst>
          </p:cNvPr>
          <p:cNvSpPr/>
          <p:nvPr/>
        </p:nvSpPr>
        <p:spPr>
          <a:xfrm>
            <a:off x="801381" y="4537494"/>
            <a:ext cx="449026" cy="65682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242B6A-088D-AF4A-B517-B434059AC70A}"/>
              </a:ext>
            </a:extLst>
          </p:cNvPr>
          <p:cNvSpPr/>
          <p:nvPr/>
        </p:nvSpPr>
        <p:spPr>
          <a:xfrm>
            <a:off x="6569896" y="4690923"/>
            <a:ext cx="1043754" cy="656820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25A9E25-2A01-D74C-B535-693C68A09FCD}"/>
              </a:ext>
            </a:extLst>
          </p:cNvPr>
          <p:cNvSpPr txBox="1"/>
          <p:nvPr/>
        </p:nvSpPr>
        <p:spPr>
          <a:xfrm>
            <a:off x="280311" y="3041017"/>
            <a:ext cx="1828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u="sng" dirty="0" err="1"/>
              <a:t>Known</a:t>
            </a:r>
            <a:r>
              <a:rPr lang="fr-CA" u="sng" dirty="0"/>
              <a:t> </a:t>
            </a:r>
            <a:r>
              <a:rPr lang="fr-CA" u="sng" dirty="0" err="1"/>
              <a:t>examples</a:t>
            </a:r>
            <a:r>
              <a:rPr lang="fr-CA" u="sng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825360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3. Crystal vibrations (2D)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6438EB8-DA66-844E-832B-9EF7B8F64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 err="1"/>
              <a:t>PyPhonon</a:t>
            </a:r>
            <a:endParaRPr lang="fr-CA" dirty="0"/>
          </a:p>
          <a:p>
            <a:r>
              <a:rPr lang="fr-CA" dirty="0"/>
              <a:t>McGill </a:t>
            </a:r>
            <a:r>
              <a:rPr lang="fr-CA" dirty="0" err="1"/>
              <a:t>Hackaton</a:t>
            </a:r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5</a:t>
            </a:fld>
            <a:endParaRPr lang="fr-CA" dirty="0"/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9BB7066E-6854-ED45-908C-1E4C1A3B17E8}"/>
              </a:ext>
            </a:extLst>
          </p:cNvPr>
          <p:cNvSpPr txBox="1">
            <a:spLocks/>
          </p:cNvSpPr>
          <p:nvPr/>
        </p:nvSpPr>
        <p:spPr>
          <a:xfrm>
            <a:off x="244903" y="1039873"/>
            <a:ext cx="5306149" cy="5445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panose="02070309020205020404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endParaRPr lang="fr-CA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6086874-653F-8A49-8A33-29F312338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41" y="1516769"/>
            <a:ext cx="4201940" cy="414611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45A760E-2870-BF4C-8E3C-1C970EE2D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052" y="1880559"/>
            <a:ext cx="5982674" cy="98524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753E755-2A74-7840-959F-B003D2F62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742" y="3055269"/>
            <a:ext cx="4610099" cy="307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265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4. </a:t>
            </a:r>
            <a:r>
              <a:rPr lang="fr-CA" dirty="0" err="1"/>
              <a:t>Solver</a:t>
            </a:r>
            <a:endParaRPr lang="fr-C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6438EB8-DA66-844E-832B-9EF7B8F64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 err="1"/>
              <a:t>PyPhonon</a:t>
            </a:r>
            <a:endParaRPr lang="fr-CA" dirty="0"/>
          </a:p>
          <a:p>
            <a:r>
              <a:rPr lang="fr-CA" dirty="0"/>
              <a:t>McGill </a:t>
            </a:r>
            <a:r>
              <a:rPr lang="fr-CA" dirty="0" err="1"/>
              <a:t>Hackaton</a:t>
            </a:r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6</a:t>
            </a:fld>
            <a:endParaRPr lang="fr-CA" dirty="0"/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9BB7066E-6854-ED45-908C-1E4C1A3B17E8}"/>
              </a:ext>
            </a:extLst>
          </p:cNvPr>
          <p:cNvSpPr txBox="1">
            <a:spLocks/>
          </p:cNvSpPr>
          <p:nvPr/>
        </p:nvSpPr>
        <p:spPr>
          <a:xfrm>
            <a:off x="244903" y="1039873"/>
            <a:ext cx="5306149" cy="5445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panose="02070309020205020404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endParaRPr lang="fr-CA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45A760E-2870-BF4C-8E3C-1C970EE2D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03" y="1929999"/>
            <a:ext cx="4526602" cy="74545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D477605-C6C8-8A4B-91EC-DBA1F24DF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244" y="1848493"/>
            <a:ext cx="4865411" cy="721745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F5D1048-2792-F149-A3DF-21F650F9B0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904" y="3762778"/>
            <a:ext cx="4867163" cy="88397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745AA14-6BEB-C54C-84EB-C472335453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1279" y="4953623"/>
            <a:ext cx="6829230" cy="950408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C9F0AEB7-AAD7-B948-8B7E-B33B8537FA67}"/>
              </a:ext>
            </a:extLst>
          </p:cNvPr>
          <p:cNvSpPr txBox="1"/>
          <p:nvPr/>
        </p:nvSpPr>
        <p:spPr>
          <a:xfrm>
            <a:off x="244903" y="1141649"/>
            <a:ext cx="32714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800" u="sng" dirty="0"/>
              <a:t>i) </a:t>
            </a:r>
            <a:r>
              <a:rPr lang="fr-CA" sz="2800" u="sng" dirty="0" err="1"/>
              <a:t>Equation</a:t>
            </a:r>
            <a:r>
              <a:rPr lang="fr-CA" sz="2800" u="sng" dirty="0"/>
              <a:t> of motion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3148F27D-9353-3541-A02C-D297FB84E30F}"/>
              </a:ext>
            </a:extLst>
          </p:cNvPr>
          <p:cNvCxnSpPr>
            <a:cxnSpLocks/>
          </p:cNvCxnSpPr>
          <p:nvPr/>
        </p:nvCxnSpPr>
        <p:spPr>
          <a:xfrm>
            <a:off x="5168667" y="2209366"/>
            <a:ext cx="1446415" cy="0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A37BF35C-5C0D-8040-8E74-C7B8D77582D3}"/>
              </a:ext>
            </a:extLst>
          </p:cNvPr>
          <p:cNvSpPr txBox="1"/>
          <p:nvPr/>
        </p:nvSpPr>
        <p:spPr>
          <a:xfrm>
            <a:off x="5214059" y="1494732"/>
            <a:ext cx="12965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dirty="0"/>
              <a:t>Plane </a:t>
            </a:r>
            <a:r>
              <a:rPr lang="fr-CA" dirty="0" err="1"/>
              <a:t>wave</a:t>
            </a:r>
            <a:r>
              <a:rPr lang="fr-CA" dirty="0"/>
              <a:t> </a:t>
            </a:r>
          </a:p>
          <a:p>
            <a:pPr algn="ctr"/>
            <a:r>
              <a:rPr lang="fr-CA" dirty="0"/>
              <a:t>solution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940317A-6620-DC44-BD71-8A605A54FBD2}"/>
              </a:ext>
            </a:extLst>
          </p:cNvPr>
          <p:cNvSpPr txBox="1"/>
          <p:nvPr/>
        </p:nvSpPr>
        <p:spPr>
          <a:xfrm>
            <a:off x="244902" y="2975903"/>
            <a:ext cx="34140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800" u="sng" dirty="0"/>
              <a:t>ii) </a:t>
            </a:r>
            <a:r>
              <a:rPr lang="fr-CA" sz="2800" u="sng" dirty="0" err="1"/>
              <a:t>Eigenvalue</a:t>
            </a:r>
            <a:r>
              <a:rPr lang="fr-CA" sz="2800" u="sng" dirty="0"/>
              <a:t> </a:t>
            </a:r>
            <a:r>
              <a:rPr lang="fr-CA" sz="2800" u="sng" dirty="0" err="1"/>
              <a:t>problem</a:t>
            </a:r>
            <a:endParaRPr lang="fr-CA" sz="2800" u="sng" dirty="0"/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7FEC14D9-3A7F-ED42-9E2E-103C7DBEF044}"/>
              </a:ext>
            </a:extLst>
          </p:cNvPr>
          <p:cNvCxnSpPr>
            <a:cxnSpLocks/>
          </p:cNvCxnSpPr>
          <p:nvPr/>
        </p:nvCxnSpPr>
        <p:spPr>
          <a:xfrm>
            <a:off x="1393549" y="5303520"/>
            <a:ext cx="72657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8D85BBF9-BF22-9742-A5FB-B045C49B5B76}"/>
              </a:ext>
            </a:extLst>
          </p:cNvPr>
          <p:cNvCxnSpPr>
            <a:cxnSpLocks/>
          </p:cNvCxnSpPr>
          <p:nvPr/>
        </p:nvCxnSpPr>
        <p:spPr>
          <a:xfrm flipV="1">
            <a:off x="1410174" y="4628107"/>
            <a:ext cx="0" cy="69203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68921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8FA9079C-B923-5642-8FC0-510EE1810D66}" vid="{DB28B6AF-0EDE-5542-97F5-AC1ECA118D1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1031</TotalTime>
  <Words>94</Words>
  <Application>Microsoft Macintosh PowerPoint</Application>
  <PresentationFormat>Grand écran</PresentationFormat>
  <Paragraphs>44</Paragraphs>
  <Slides>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Courier New</vt:lpstr>
      <vt:lpstr>Times New Roman</vt:lpstr>
      <vt:lpstr>Thème Office</vt:lpstr>
      <vt:lpstr>PyPhonon </vt:lpstr>
      <vt:lpstr>1. Introduction</vt:lpstr>
      <vt:lpstr>2. Normal modes</vt:lpstr>
      <vt:lpstr>3. Crystal vibrations (1D)</vt:lpstr>
      <vt:lpstr>3. Crystal vibrations (2D)</vt:lpstr>
      <vt:lpstr>4. Solver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de l’effet Josephson dans le formalisme de Ginzburg-Landau</dc:title>
  <dc:creator>Félix Desrochers</dc:creator>
  <cp:lastModifiedBy>Félix Desrochers</cp:lastModifiedBy>
  <cp:revision>36</cp:revision>
  <dcterms:created xsi:type="dcterms:W3CDTF">2019-10-20T23:58:02Z</dcterms:created>
  <dcterms:modified xsi:type="dcterms:W3CDTF">2019-11-03T20:24:45Z</dcterms:modified>
</cp:coreProperties>
</file>

<file path=docProps/thumbnail.jpeg>
</file>